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7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3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97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E64B-D99C-4F06-BDE4-F4F6C5EF147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A16-A5AE-4E7D-BE38-86B6DFDBB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0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E64B-D99C-4F06-BDE4-F4F6C5EF147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A16-A5AE-4E7D-BE38-86B6DFDBB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4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E64B-D99C-4F06-BDE4-F4F6C5EF147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A16-A5AE-4E7D-BE38-86B6DFDBB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9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E64B-D99C-4F06-BDE4-F4F6C5EF147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A16-A5AE-4E7D-BE38-86B6DFDBB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E64B-D99C-4F06-BDE4-F4F6C5EF147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A16-A5AE-4E7D-BE38-86B6DFDBB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E64B-D99C-4F06-BDE4-F4F6C5EF147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A16-A5AE-4E7D-BE38-86B6DFDBB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4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E64B-D99C-4F06-BDE4-F4F6C5EF147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A16-A5AE-4E7D-BE38-86B6DFDBB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5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E64B-D99C-4F06-BDE4-F4F6C5EF147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A16-A5AE-4E7D-BE38-86B6DFDBB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2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E64B-D99C-4F06-BDE4-F4F6C5EF147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A16-A5AE-4E7D-BE38-86B6DFDBB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5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E64B-D99C-4F06-BDE4-F4F6C5EF147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A16-A5AE-4E7D-BE38-86B6DFDBB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6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E64B-D99C-4F06-BDE4-F4F6C5EF147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A16-A5AE-4E7D-BE38-86B6DFDBB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4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8E64B-D99C-4F06-BDE4-F4F6C5EF1471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31A16-A5AE-4E7D-BE38-86B6DFDBB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58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453D2E-2CA6-4FD5-B32A-46EB1066D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8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71561-0CE5-4520-A76F-ECED37DA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1EB0F9-415C-4C80-B1E4-90D8938F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2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72890-B978-4373-8268-EC27F6801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3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C49C9-6CA8-42A8-BDF5-A002AD55B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9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E1AAE0-E0C1-4539-B464-01CFFEC55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7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AC4A10-764F-49CA-B0DC-6D82EEDDC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1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889663-523C-4F2C-AD83-5B5318148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57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4F128B-2EA1-4909-B15E-ABE69C42F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4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5516F-C7B6-4B9D-8A42-E7B03C93A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00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484E9-1BBC-455F-AF69-A25154F9F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6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9159CF-0DAA-485B-B25F-E8F933C0A68B}"/>
              </a:ext>
            </a:extLst>
          </p:cNvPr>
          <p:cNvCxnSpPr/>
          <p:nvPr/>
        </p:nvCxnSpPr>
        <p:spPr>
          <a:xfrm>
            <a:off x="1237129" y="3523130"/>
            <a:ext cx="666974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2EE001CB-8FC8-414B-80CD-E8D56024CACE}"/>
              </a:ext>
            </a:extLst>
          </p:cNvPr>
          <p:cNvSpPr/>
          <p:nvPr/>
        </p:nvSpPr>
        <p:spPr>
          <a:xfrm>
            <a:off x="1082488" y="3368489"/>
            <a:ext cx="309281" cy="30928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C8A64B-8313-4468-9513-4A43F2DB59D2}"/>
              </a:ext>
            </a:extLst>
          </p:cNvPr>
          <p:cNvSpPr/>
          <p:nvPr/>
        </p:nvSpPr>
        <p:spPr>
          <a:xfrm>
            <a:off x="7752230" y="3368488"/>
            <a:ext cx="309281" cy="30928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BB0383-9694-442D-8489-B02116A14126}"/>
              </a:ext>
            </a:extLst>
          </p:cNvPr>
          <p:cNvSpPr/>
          <p:nvPr/>
        </p:nvSpPr>
        <p:spPr>
          <a:xfrm>
            <a:off x="2660767" y="3368487"/>
            <a:ext cx="309281" cy="30928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13FEB7-4F35-44B4-9945-211BF8F4B824}"/>
              </a:ext>
            </a:extLst>
          </p:cNvPr>
          <p:cNvCxnSpPr>
            <a:cxnSpLocks/>
          </p:cNvCxnSpPr>
          <p:nvPr/>
        </p:nvCxnSpPr>
        <p:spPr>
          <a:xfrm>
            <a:off x="1237128" y="2524684"/>
            <a:ext cx="0" cy="843803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79DD18-01D4-4E8E-912C-3E256AE23A7E}"/>
              </a:ext>
            </a:extLst>
          </p:cNvPr>
          <p:cNvSpPr txBox="1"/>
          <p:nvPr/>
        </p:nvSpPr>
        <p:spPr>
          <a:xfrm>
            <a:off x="705970" y="1878351"/>
            <a:ext cx="106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PROJECT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KICK OFF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BCA8B-53D7-4B80-B87D-CA5C341C3226}"/>
              </a:ext>
            </a:extLst>
          </p:cNvPr>
          <p:cNvSpPr txBox="1"/>
          <p:nvPr/>
        </p:nvSpPr>
        <p:spPr>
          <a:xfrm>
            <a:off x="500900" y="3832411"/>
            <a:ext cx="147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12.17.2020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3733AA-BD86-4197-A0BC-05F2D969782A}"/>
              </a:ext>
            </a:extLst>
          </p:cNvPr>
          <p:cNvSpPr txBox="1"/>
          <p:nvPr/>
        </p:nvSpPr>
        <p:spPr>
          <a:xfrm>
            <a:off x="7120218" y="4441991"/>
            <a:ext cx="1613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PARK USE DOCUMENT COMPLETE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E62CF6-7EA8-4A15-96CF-97D832AC82DD}"/>
              </a:ext>
            </a:extLst>
          </p:cNvPr>
          <p:cNvSpPr txBox="1"/>
          <p:nvPr/>
        </p:nvSpPr>
        <p:spPr>
          <a:xfrm>
            <a:off x="7190812" y="3024110"/>
            <a:ext cx="147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9.27.2021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0351C4-D40B-4479-A2AA-5CADB307F168}"/>
              </a:ext>
            </a:extLst>
          </p:cNvPr>
          <p:cNvCxnSpPr>
            <a:cxnSpLocks/>
          </p:cNvCxnSpPr>
          <p:nvPr/>
        </p:nvCxnSpPr>
        <p:spPr>
          <a:xfrm flipV="1">
            <a:off x="2808872" y="3677768"/>
            <a:ext cx="0" cy="764223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86F1D6E-2B05-48ED-8CB6-CEF0362CC642}"/>
              </a:ext>
            </a:extLst>
          </p:cNvPr>
          <p:cNvSpPr txBox="1"/>
          <p:nvPr/>
        </p:nvSpPr>
        <p:spPr>
          <a:xfrm>
            <a:off x="2234927" y="4415923"/>
            <a:ext cx="1062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PUBLIC SURVEY ENDS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4C05F0-F500-4D39-9198-E45B33937803}"/>
              </a:ext>
            </a:extLst>
          </p:cNvPr>
          <p:cNvSpPr txBox="1"/>
          <p:nvPr/>
        </p:nvSpPr>
        <p:spPr>
          <a:xfrm>
            <a:off x="2106072" y="3025707"/>
            <a:ext cx="147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3.6.2021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7CCB350-6DE8-4D27-AD07-40315E970FD7}"/>
              </a:ext>
            </a:extLst>
          </p:cNvPr>
          <p:cNvSpPr/>
          <p:nvPr/>
        </p:nvSpPr>
        <p:spPr>
          <a:xfrm>
            <a:off x="6336937" y="3368487"/>
            <a:ext cx="309281" cy="30928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0698A9-5099-40C8-B1FA-06B9B115FFEA}"/>
              </a:ext>
            </a:extLst>
          </p:cNvPr>
          <p:cNvSpPr txBox="1"/>
          <p:nvPr/>
        </p:nvSpPr>
        <p:spPr>
          <a:xfrm>
            <a:off x="5578838" y="1603153"/>
            <a:ext cx="1810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COMMITTEE PARK PRIORITIES LIST COMPLETE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F44D2A-E10C-4F92-96A0-77A0BA62CE9F}"/>
              </a:ext>
            </a:extLst>
          </p:cNvPr>
          <p:cNvSpPr txBox="1"/>
          <p:nvPr/>
        </p:nvSpPr>
        <p:spPr>
          <a:xfrm>
            <a:off x="5782242" y="3832411"/>
            <a:ext cx="147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7.7.2021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F3321C3-35AB-40A6-97F1-45799E74FD9E}"/>
              </a:ext>
            </a:extLst>
          </p:cNvPr>
          <p:cNvSpPr/>
          <p:nvPr/>
        </p:nvSpPr>
        <p:spPr>
          <a:xfrm>
            <a:off x="3851937" y="3368487"/>
            <a:ext cx="309281" cy="30928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52921D-0419-471A-AA23-09D4FDA4926B}"/>
              </a:ext>
            </a:extLst>
          </p:cNvPr>
          <p:cNvSpPr txBox="1"/>
          <p:nvPr/>
        </p:nvSpPr>
        <p:spPr>
          <a:xfrm>
            <a:off x="2912040" y="1603153"/>
            <a:ext cx="2189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COMMITTEE MEETING WITH LA RECCOMENDATIONS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A968C9-45B6-4464-966E-46279EEEA2DF}"/>
              </a:ext>
            </a:extLst>
          </p:cNvPr>
          <p:cNvSpPr txBox="1"/>
          <p:nvPr/>
        </p:nvSpPr>
        <p:spPr>
          <a:xfrm>
            <a:off x="3297242" y="3832411"/>
            <a:ext cx="147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4.25.2021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EB91A8C-FA87-4DE5-9C28-DA5FFED7B12E}"/>
              </a:ext>
            </a:extLst>
          </p:cNvPr>
          <p:cNvSpPr/>
          <p:nvPr/>
        </p:nvSpPr>
        <p:spPr>
          <a:xfrm>
            <a:off x="4964234" y="3368487"/>
            <a:ext cx="309281" cy="30928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4B3169-1FBF-4BFE-9CD1-DFB268036BFF}"/>
              </a:ext>
            </a:extLst>
          </p:cNvPr>
          <p:cNvSpPr txBox="1"/>
          <p:nvPr/>
        </p:nvSpPr>
        <p:spPr>
          <a:xfrm>
            <a:off x="4051229" y="4416193"/>
            <a:ext cx="218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FINAL USE PLAN COMPLETED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2E96E1-FDA6-424E-9BA2-FED1BAADF08F}"/>
              </a:ext>
            </a:extLst>
          </p:cNvPr>
          <p:cNvSpPr txBox="1"/>
          <p:nvPr/>
        </p:nvSpPr>
        <p:spPr>
          <a:xfrm>
            <a:off x="4409539" y="3025707"/>
            <a:ext cx="147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6.2.2021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470C989-9F02-481E-9FB6-E50DAB5D21B6}"/>
              </a:ext>
            </a:extLst>
          </p:cNvPr>
          <p:cNvCxnSpPr>
            <a:cxnSpLocks/>
          </p:cNvCxnSpPr>
          <p:nvPr/>
        </p:nvCxnSpPr>
        <p:spPr>
          <a:xfrm flipV="1">
            <a:off x="5118874" y="3677768"/>
            <a:ext cx="0" cy="764223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7E43687-9A09-4DD6-AF07-9B7702D71AA6}"/>
              </a:ext>
            </a:extLst>
          </p:cNvPr>
          <p:cNvCxnSpPr>
            <a:cxnSpLocks/>
          </p:cNvCxnSpPr>
          <p:nvPr/>
        </p:nvCxnSpPr>
        <p:spPr>
          <a:xfrm>
            <a:off x="4006577" y="2524684"/>
            <a:ext cx="0" cy="843803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8B7D251-4BDD-4D45-A849-F3DCAF12A196}"/>
              </a:ext>
            </a:extLst>
          </p:cNvPr>
          <p:cNvCxnSpPr>
            <a:cxnSpLocks/>
          </p:cNvCxnSpPr>
          <p:nvPr/>
        </p:nvCxnSpPr>
        <p:spPr>
          <a:xfrm>
            <a:off x="6482473" y="2524682"/>
            <a:ext cx="0" cy="843803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D32D211-306B-4EA4-B627-14114C9E0B3B}"/>
              </a:ext>
            </a:extLst>
          </p:cNvPr>
          <p:cNvCxnSpPr>
            <a:cxnSpLocks/>
          </p:cNvCxnSpPr>
          <p:nvPr/>
        </p:nvCxnSpPr>
        <p:spPr>
          <a:xfrm flipV="1">
            <a:off x="7906870" y="3677768"/>
            <a:ext cx="0" cy="764223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35031C1-4251-4C24-8369-B09E32CDB0F2}"/>
              </a:ext>
            </a:extLst>
          </p:cNvPr>
          <p:cNvSpPr txBox="1"/>
          <p:nvPr/>
        </p:nvSpPr>
        <p:spPr>
          <a:xfrm>
            <a:off x="705969" y="420039"/>
            <a:ext cx="3703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</a:rPr>
              <a:t>PROJECT TIMELINE</a:t>
            </a:r>
          </a:p>
        </p:txBody>
      </p:sp>
    </p:spTree>
    <p:extLst>
      <p:ext uri="{BB962C8B-B14F-4D97-AF65-F5344CB8AC3E}">
        <p14:creationId xmlns:p14="http://schemas.microsoft.com/office/powerpoint/2010/main" val="3221474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0B72CF-708D-4123-BE76-7C2D18B8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29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40F7CA-3EC4-41C1-8FD6-EB8507C97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52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F927C-CE3E-4CC7-907F-49EA8177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0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453D2E-2CA6-4FD5-B32A-46EB1066D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318" y="0"/>
            <a:ext cx="529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5E3279-3BC2-400E-9B63-560C089D5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4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413B0-C003-4CDC-A0EC-E28B7BA5C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431308-57DD-4309-B4BA-5E8C25193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0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28036-B63F-46C0-9021-CDA1C74F0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0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0DF8BA-659C-44A6-9425-66DD9072D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6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880F0D-C6A5-4B76-843C-AAF4604C3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5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32</Words>
  <Application>Microsoft Office PowerPoint</Application>
  <PresentationFormat>Letter Paper (8.5x11 in)</PresentationFormat>
  <Paragraphs>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dpowell@traversela.com</dc:creator>
  <cp:lastModifiedBy>Jeanne Blaney</cp:lastModifiedBy>
  <cp:revision>3</cp:revision>
  <dcterms:created xsi:type="dcterms:W3CDTF">2021-11-01T20:23:28Z</dcterms:created>
  <dcterms:modified xsi:type="dcterms:W3CDTF">2022-01-25T18:53:33Z</dcterms:modified>
</cp:coreProperties>
</file>